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1" r:id="rId3"/>
    <p:sldId id="262" r:id="rId4"/>
    <p:sldId id="263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5" d="100"/>
          <a:sy n="105" d="100"/>
        </p:scale>
        <p:origin x="-94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558909-DE9B-4B74-81E6-009E27474D47}" type="datetimeFigureOut">
              <a:rPr lang="en-US" smtClean="0"/>
              <a:t>2/27/2010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8DE93BE-48CA-43DC-8134-B595EC8E73F7}" type="slidenum">
              <a:rPr lang="en-US" smtClean="0"/>
              <a:t>‹#›</a:t>
            </a:fld>
            <a:endParaRPr lang="en-US"/>
          </a:p>
        </p:txBody>
      </p:sp>
      <p:sp>
        <p:nvSpPr>
          <p:cNvPr id="32" name="Rectangle 31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0" name="Rectangle 39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1" name="Rectangle 40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42" name="Rectangle 41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tIns="45720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56" name="Rectangle 55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5" name="Rectangle 64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6" name="Rectangle 65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7" name="Rectangle 66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558909-DE9B-4B74-81E6-009E27474D47}" type="datetimeFigureOut">
              <a:rPr lang="en-US" smtClean="0"/>
              <a:t>2/27/2010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8DE93BE-48CA-43DC-8134-B595EC8E73F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558909-DE9B-4B74-81E6-009E27474D47}" type="datetimeFigureOut">
              <a:rPr lang="en-US" smtClean="0"/>
              <a:t>2/27/2010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8DE93BE-48CA-43DC-8134-B595EC8E73F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558909-DE9B-4B74-81E6-009E27474D47}" type="datetimeFigureOut">
              <a:rPr lang="en-US" smtClean="0"/>
              <a:t>2/27/2010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8DE93BE-48CA-43DC-8134-B595EC8E73F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Freeform 13"/>
          <p:cNvSpPr>
            <a:spLocks/>
          </p:cNvSpPr>
          <p:nvPr/>
        </p:nvSpPr>
        <p:spPr bwMode="auto">
          <a:xfrm>
            <a:off x="4828952" y="1073888"/>
            <a:ext cx="4322136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5" name="Freeform 14"/>
          <p:cNvSpPr>
            <a:spLocks/>
          </p:cNvSpPr>
          <p:nvPr/>
        </p:nvSpPr>
        <p:spPr bwMode="auto">
          <a:xfrm>
            <a:off x="373966" y="0"/>
            <a:ext cx="5514536" cy="661533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3" name="Freeform 12"/>
          <p:cNvSpPr>
            <a:spLocks/>
          </p:cNvSpPr>
          <p:nvPr/>
        </p:nvSpPr>
        <p:spPr bwMode="auto">
          <a:xfrm rot="5236414">
            <a:off x="4462128" y="1483600"/>
            <a:ext cx="4114800" cy="118872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7" name="Freeform 16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8" name="Freeform 17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9" name="Freeform 18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0" name="Freeform 19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1" name="Freeform 20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2" name="Freeform 21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3" name="Freeform 22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4" name="Freeform 23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5" name="Freeform 24"/>
          <p:cNvSpPr>
            <a:spLocks/>
          </p:cNvSpPr>
          <p:nvPr/>
        </p:nvSpPr>
        <p:spPr bwMode="auto">
          <a:xfrm>
            <a:off x="366824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6" name="Freeform 25"/>
          <p:cNvSpPr>
            <a:spLocks/>
          </p:cNvSpPr>
          <p:nvPr/>
        </p:nvSpPr>
        <p:spPr bwMode="auto">
          <a:xfrm>
            <a:off x="366824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7" name="Freeform 26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tIns="45720" bIns="0" anchor="t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558909-DE9B-4B74-81E6-009E27474D47}" type="datetimeFigureOut">
              <a:rPr lang="en-US" smtClean="0"/>
              <a:t>2/27/2010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8DE93BE-48CA-43DC-8134-B595EC8E73F7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363160" y="402264"/>
            <a:ext cx="850392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 flipH="1">
            <a:off x="371538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>
          <a:xfrm flipH="1">
            <a:off x="411109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0" name="Rectangle 9"/>
          <p:cNvSpPr/>
          <p:nvPr/>
        </p:nvSpPr>
        <p:spPr>
          <a:xfrm flipH="1">
            <a:off x="44845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H="1">
            <a:off x="476702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>
          <a:xfrm>
            <a:off x="500478" y="680477"/>
            <a:ext cx="36576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558909-DE9B-4B74-81E6-009E27474D47}" type="datetimeFigureOut">
              <a:rPr lang="en-US" smtClean="0"/>
              <a:t>2/27/2010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8DE93BE-48CA-43DC-8134-B595EC8E73F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/>
          <p:cNvSpPr/>
          <p:nvPr/>
        </p:nvSpPr>
        <p:spPr>
          <a:xfrm>
            <a:off x="0" y="402265"/>
            <a:ext cx="886708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 anchor="t"/>
          <a:lstStyle>
            <a:lvl1pPr>
              <a:defRPr sz="400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558909-DE9B-4B74-81E6-009E27474D47}" type="datetimeFigureOut">
              <a:rPr lang="en-US" smtClean="0"/>
              <a:t>2/27/2010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8DE93BE-48CA-43DC-8134-B595EC8E73F7}" type="slidenum">
              <a:rPr lang="en-US" smtClean="0"/>
              <a:t>‹#›</a:t>
            </a:fld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87790" y="680477"/>
            <a:ext cx="45720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7" name="Rectangle 16"/>
          <p:cNvSpPr/>
          <p:nvPr/>
        </p:nvSpPr>
        <p:spPr>
          <a:xfrm>
            <a:off x="47305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8" name="Rectangle 17"/>
          <p:cNvSpPr/>
          <p:nvPr/>
        </p:nvSpPr>
        <p:spPr>
          <a:xfrm>
            <a:off x="2825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0" name="Rectangle 19"/>
          <p:cNvSpPr/>
          <p:nvPr/>
        </p:nvSpPr>
        <p:spPr>
          <a:xfrm flipH="1">
            <a:off x="149770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1" name="Rectangle 20"/>
          <p:cNvSpPr/>
          <p:nvPr/>
        </p:nvSpPr>
        <p:spPr>
          <a:xfrm flipH="1">
            <a:off x="189341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Rectangle 21"/>
          <p:cNvSpPr/>
          <p:nvPr/>
        </p:nvSpPr>
        <p:spPr>
          <a:xfrm flipH="1">
            <a:off x="22668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 flipH="1">
            <a:off x="254934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30" name="Rectangle 29"/>
          <p:cNvSpPr/>
          <p:nvPr/>
        </p:nvSpPr>
        <p:spPr>
          <a:xfrm>
            <a:off x="278710" y="680477"/>
            <a:ext cx="36576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558909-DE9B-4B74-81E6-009E27474D47}" type="datetimeFigureOut">
              <a:rPr lang="en-US" smtClean="0"/>
              <a:t>2/27/2010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8DE93BE-48CA-43DC-8134-B595EC8E73F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558909-DE9B-4B74-81E6-009E27474D47}" type="datetimeFigureOut">
              <a:rPr lang="en-US" smtClean="0"/>
              <a:t>2/27/2010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8DE93BE-48CA-43DC-8134-B595EC8E73F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558909-DE9B-4B74-81E6-009E27474D47}" type="datetimeFigureOut">
              <a:rPr lang="en-US" smtClean="0"/>
              <a:t>2/27/2010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8DE93BE-48CA-43DC-8134-B595EC8E73F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368032" y="0"/>
            <a:ext cx="8778240" cy="1878037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9" name="Straight Connector 8"/>
          <p:cNvCxnSpPr/>
          <p:nvPr/>
        </p:nvCxnSpPr>
        <p:spPr>
          <a:xfrm flipV="1">
            <a:off x="363195" y="1885028"/>
            <a:ext cx="8782622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0" name="Group 9"/>
          <p:cNvGrpSpPr/>
          <p:nvPr/>
        </p:nvGrpSpPr>
        <p:grpSpPr>
          <a:xfrm rot="5400000">
            <a:off x="8514581" y="1219200"/>
            <a:ext cx="132763" cy="128466"/>
            <a:chOff x="6668087" y="1297746"/>
            <a:chExt cx="161840" cy="156602"/>
          </a:xfrm>
        </p:grpSpPr>
        <p:cxnSp>
          <p:nvCxnSpPr>
            <p:cNvPr id="15" name="Straight Connector 14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grpSp>
        <p:nvGrpSpPr>
          <p:cNvPr id="14" name="Group 13"/>
          <p:cNvGrpSpPr/>
          <p:nvPr/>
        </p:nvGrpSpPr>
        <p:grpSpPr>
          <a:xfrm rot="5400000">
            <a:off x="8666981" y="1371600"/>
            <a:ext cx="132763" cy="128466"/>
            <a:chOff x="6668087" y="1297746"/>
            <a:chExt cx="161840" cy="156602"/>
          </a:xfrm>
        </p:grpSpPr>
        <p:cxnSp>
          <p:nvCxnSpPr>
            <p:cNvPr id="11" name="Straight Connector 10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Group 17"/>
          <p:cNvGrpSpPr/>
          <p:nvPr/>
        </p:nvGrpSpPr>
        <p:grpSpPr>
          <a:xfrm rot="5400000">
            <a:off x="8320088" y="1474763"/>
            <a:ext cx="132763" cy="128466"/>
            <a:chOff x="6668087" y="1297746"/>
            <a:chExt cx="161840" cy="156602"/>
          </a:xfrm>
        </p:grpSpPr>
        <p:cxnSp>
          <p:nvCxnSpPr>
            <p:cNvPr id="19" name="Straight Connector 18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477000" y="55499"/>
            <a:ext cx="2133600" cy="365125"/>
          </a:xfrm>
        </p:spPr>
        <p:txBody>
          <a:bodyPr/>
          <a:lstStyle>
            <a:extLst/>
          </a:lstStyle>
          <a:p>
            <a:fld id="{D9558909-DE9B-4B74-81E6-009E27474D47}" type="datetimeFigureOut">
              <a:rPr lang="en-US" smtClean="0"/>
              <a:t>2/27/2010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55499"/>
            <a:ext cx="5562600" cy="365125"/>
          </a:xfrm>
        </p:spPr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55499"/>
            <a:ext cx="457200" cy="365125"/>
          </a:xfrm>
        </p:spPr>
        <p:txBody>
          <a:bodyPr/>
          <a:lstStyle>
            <a:extLst/>
          </a:lstStyle>
          <a:p>
            <a:fld id="{88DE93BE-48CA-43DC-8134-B595EC8E73F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5" name="Rectangle 14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7" name="Rectangle 16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783560"/>
            <a:ext cx="7772400" cy="457200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D9558909-DE9B-4B74-81E6-009E27474D47}" type="datetimeFigureOut">
              <a:rPr lang="en-US" smtClean="0"/>
              <a:t>2/27/2010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  <a:extLst/>
          </a:lstStyle>
          <a:p>
            <a:fld id="{88DE93BE-48CA-43DC-8134-B595EC8E73F7}" type="slidenum">
              <a:rPr lang="en-US" smtClean="0"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 spc="-100" baseline="0">
          <a:solidFill>
            <a:schemeClr val="tx2">
              <a:satMod val="200000"/>
            </a:schemeClr>
          </a:solidFill>
          <a:latin typeface="+mj-lt"/>
          <a:ea typeface="+mj-ea"/>
          <a:cs typeface="+mj-cs"/>
        </a:defRPr>
      </a:lvl1pPr>
      <a:extLst/>
    </p:titleStyle>
    <p:bodyStyle>
      <a:lvl1pPr marL="411480" indent="-342900" algn="l" rtl="0" eaLnBrk="1" latinLnBrk="0" hangingPunct="1">
        <a:spcBef>
          <a:spcPts val="700"/>
        </a:spcBef>
        <a:buClr>
          <a:schemeClr val="tx2"/>
        </a:buClr>
        <a:buSzPct val="95000"/>
        <a:buFont typeface="Wingdings"/>
        <a:buChar char="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0664" indent="-28575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2"/>
        </a:buClr>
        <a:buFont typeface="Wingdings 2"/>
        <a:buChar char="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1872" indent="-228600" algn="l" rtl="0" eaLnBrk="1" latinLnBrk="0" hangingPunct="1">
        <a:spcBef>
          <a:spcPct val="20000"/>
        </a:spcBef>
        <a:buClr>
          <a:schemeClr val="accent3"/>
        </a:buClr>
        <a:buFont typeface="Wingdings 3"/>
        <a:buChar char="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85800" y="228600"/>
            <a:ext cx="7848600" cy="33855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dirty="0" smtClean="0">
                <a:solidFill>
                  <a:schemeClr val="bg1"/>
                </a:solidFill>
              </a:rPr>
              <a:t>信</a:t>
            </a:r>
            <a:r>
              <a:rPr lang="zh-TW" altLang="en-US" dirty="0" smtClean="0"/>
              <a:t>　</a:t>
            </a:r>
          </a:p>
          <a:p>
            <a:endParaRPr lang="en-US" altLang="zh-TW" dirty="0" smtClean="0"/>
          </a:p>
          <a:p>
            <a:r>
              <a:rPr lang="zh-TW" altLang="en-US" sz="3200" dirty="0" smtClean="0"/>
              <a:t>信靠耶穌真是甜美，只要信靠主恩言，</a:t>
            </a:r>
            <a:br>
              <a:rPr lang="zh-TW" altLang="en-US" sz="3200" dirty="0" smtClean="0"/>
            </a:br>
            <a:r>
              <a:rPr lang="zh-TW" altLang="en-US" sz="3200" dirty="0" smtClean="0"/>
              <a:t>只要站在主應許上，信靠主蒙福無邊。 </a:t>
            </a:r>
          </a:p>
          <a:p>
            <a:r>
              <a:rPr lang="zh-TW" altLang="en-US" sz="3200" dirty="0" smtClean="0"/>
              <a:t>　 </a:t>
            </a:r>
          </a:p>
          <a:p>
            <a:r>
              <a:rPr lang="zh-TW" altLang="en-US" sz="3200" dirty="0" smtClean="0"/>
              <a:t>耶穌，耶穌，何等可靠！多少事上已證明！</a:t>
            </a:r>
            <a:br>
              <a:rPr lang="zh-TW" altLang="en-US" sz="3200" dirty="0" smtClean="0"/>
            </a:br>
            <a:r>
              <a:rPr lang="zh-TW" altLang="en-US" sz="3200" dirty="0" smtClean="0"/>
              <a:t>耶穌，耶穌，寶貴耶穌！願我信心更堅定！ </a:t>
            </a:r>
          </a:p>
          <a:p>
            <a:r>
              <a:rPr lang="zh-TW" altLang="en-US" dirty="0" smtClean="0"/>
              <a:t>　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90600" y="5867400"/>
            <a:ext cx="23647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dirty="0" smtClean="0"/>
              <a:t>信靠耶穌真是甜美 </a:t>
            </a:r>
            <a:r>
              <a:rPr lang="en-US" altLang="zh-TW" dirty="0" smtClean="0"/>
              <a:t>1/4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85800" y="228600"/>
            <a:ext cx="7848600" cy="38779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dirty="0" smtClean="0">
                <a:solidFill>
                  <a:schemeClr val="bg1"/>
                </a:solidFill>
              </a:rPr>
              <a:t>信</a:t>
            </a:r>
            <a:r>
              <a:rPr lang="zh-TW" altLang="en-US" dirty="0" smtClean="0"/>
              <a:t>　</a:t>
            </a:r>
          </a:p>
          <a:p>
            <a:endParaRPr lang="en-US" altLang="zh-TW" dirty="0" smtClean="0"/>
          </a:p>
          <a:p>
            <a:r>
              <a:rPr lang="zh-TW" altLang="en-US" sz="3200" dirty="0" smtClean="0"/>
              <a:t>信靠耶穌真是甜美，只要信靠主寶血，</a:t>
            </a:r>
            <a:br>
              <a:rPr lang="zh-TW" altLang="en-US" sz="3200" dirty="0" smtClean="0"/>
            </a:br>
            <a:r>
              <a:rPr lang="zh-TW" altLang="en-US" sz="3200" dirty="0" smtClean="0"/>
              <a:t>只要憑著純一信心，能洗罪污白如雪！</a:t>
            </a:r>
          </a:p>
          <a:p>
            <a:r>
              <a:rPr lang="zh-TW" altLang="en-US" sz="3200" dirty="0" smtClean="0"/>
              <a:t>　</a:t>
            </a:r>
          </a:p>
          <a:p>
            <a:r>
              <a:rPr lang="zh-TW" altLang="en-US" sz="3200" dirty="0" smtClean="0"/>
              <a:t>耶穌，耶穌，何等可靠！多少事上已證明！</a:t>
            </a:r>
            <a:br>
              <a:rPr lang="zh-TW" altLang="en-US" sz="3200" dirty="0" smtClean="0"/>
            </a:br>
            <a:r>
              <a:rPr lang="zh-TW" altLang="en-US" sz="3200" dirty="0" smtClean="0"/>
              <a:t>耶穌，耶穌，寶貴耶穌！願我信心更堅定！</a:t>
            </a:r>
          </a:p>
          <a:p>
            <a:r>
              <a:rPr lang="zh-TW" altLang="en-US" sz="3200" dirty="0" smtClean="0"/>
              <a:t> </a:t>
            </a:r>
          </a:p>
          <a:p>
            <a:r>
              <a:rPr lang="zh-TW" altLang="en-US" dirty="0" smtClean="0"/>
              <a:t>　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90600" y="5867400"/>
            <a:ext cx="23791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dirty="0" smtClean="0"/>
              <a:t>信靠耶穌真是甜美 </a:t>
            </a:r>
            <a:r>
              <a:rPr lang="en-US" altLang="zh-TW" dirty="0"/>
              <a:t>2</a:t>
            </a:r>
            <a:r>
              <a:rPr lang="en-US" altLang="zh-TW" dirty="0" smtClean="0"/>
              <a:t>/4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85800" y="228600"/>
            <a:ext cx="7848600" cy="38779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dirty="0" smtClean="0">
                <a:solidFill>
                  <a:schemeClr val="bg1"/>
                </a:solidFill>
              </a:rPr>
              <a:t>信</a:t>
            </a:r>
            <a:r>
              <a:rPr lang="zh-TW" altLang="en-US" dirty="0" smtClean="0"/>
              <a:t>　</a:t>
            </a:r>
          </a:p>
          <a:p>
            <a:endParaRPr lang="en-US" altLang="zh-TW" dirty="0" smtClean="0"/>
          </a:p>
          <a:p>
            <a:r>
              <a:rPr lang="zh-TW" altLang="en-US" sz="3200" dirty="0" smtClean="0"/>
              <a:t>信靠耶穌真是甜美，助我將罪惡離棄，</a:t>
            </a:r>
            <a:br>
              <a:rPr lang="zh-TW" altLang="en-US" sz="3200" dirty="0" smtClean="0"/>
            </a:br>
            <a:r>
              <a:rPr lang="zh-TW" altLang="en-US" sz="3200" dirty="0" smtClean="0"/>
              <a:t>得著耶穌得著一切，生命喜樂和安息。</a:t>
            </a:r>
          </a:p>
          <a:p>
            <a:r>
              <a:rPr lang="zh-TW" altLang="en-US" sz="3200" dirty="0" smtClean="0"/>
              <a:t>　</a:t>
            </a:r>
          </a:p>
          <a:p>
            <a:r>
              <a:rPr lang="zh-TW" altLang="en-US" sz="3200" dirty="0" smtClean="0"/>
              <a:t>耶穌，耶穌，何等可靠！多少事上已證明！</a:t>
            </a:r>
            <a:br>
              <a:rPr lang="zh-TW" altLang="en-US" sz="3200" dirty="0" smtClean="0"/>
            </a:br>
            <a:r>
              <a:rPr lang="zh-TW" altLang="en-US" sz="3200" dirty="0" smtClean="0"/>
              <a:t>耶穌，耶穌，寶貴耶穌！願我信心更堅定！</a:t>
            </a:r>
          </a:p>
          <a:p>
            <a:r>
              <a:rPr lang="zh-TW" altLang="en-US" sz="3200" dirty="0" smtClean="0"/>
              <a:t> </a:t>
            </a:r>
          </a:p>
          <a:p>
            <a:r>
              <a:rPr lang="zh-TW" altLang="en-US" dirty="0" smtClean="0"/>
              <a:t>　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90600" y="5867400"/>
            <a:ext cx="23647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dirty="0" smtClean="0"/>
              <a:t>信靠耶穌真是甜美 </a:t>
            </a:r>
            <a:r>
              <a:rPr lang="en-US" altLang="zh-TW" dirty="0" smtClean="0"/>
              <a:t>3/4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85800" y="228600"/>
            <a:ext cx="7848600" cy="38779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dirty="0" smtClean="0">
                <a:solidFill>
                  <a:schemeClr val="bg1"/>
                </a:solidFill>
              </a:rPr>
              <a:t>信</a:t>
            </a:r>
            <a:r>
              <a:rPr lang="zh-TW" altLang="en-US" dirty="0" smtClean="0"/>
              <a:t>　</a:t>
            </a:r>
          </a:p>
          <a:p>
            <a:endParaRPr lang="en-US" altLang="zh-TW" dirty="0" smtClean="0"/>
          </a:p>
          <a:p>
            <a:r>
              <a:rPr lang="zh-TW" altLang="en-US" sz="3200" dirty="0" smtClean="0"/>
              <a:t>感謝主助我信靠你，你是我救主良友，</a:t>
            </a:r>
            <a:br>
              <a:rPr lang="zh-TW" altLang="en-US" sz="3200" dirty="0" smtClean="0"/>
            </a:br>
            <a:r>
              <a:rPr lang="zh-TW" altLang="en-US" sz="3200" dirty="0" smtClean="0"/>
              <a:t>我深信你與我同在，從今時直到永久。</a:t>
            </a:r>
          </a:p>
          <a:p>
            <a:r>
              <a:rPr lang="zh-TW" altLang="en-US" sz="3200" dirty="0" smtClean="0"/>
              <a:t>　</a:t>
            </a:r>
          </a:p>
          <a:p>
            <a:r>
              <a:rPr lang="zh-TW" altLang="en-US" sz="3200" dirty="0" smtClean="0"/>
              <a:t>耶穌，耶穌，何等可靠！多少事上已證明！</a:t>
            </a:r>
            <a:br>
              <a:rPr lang="zh-TW" altLang="en-US" sz="3200" dirty="0" smtClean="0"/>
            </a:br>
            <a:r>
              <a:rPr lang="zh-TW" altLang="en-US" sz="3200" dirty="0" smtClean="0"/>
              <a:t>耶穌，耶穌，寶貴耶穌！願我信心更堅定！</a:t>
            </a:r>
          </a:p>
          <a:p>
            <a:r>
              <a:rPr lang="zh-TW" altLang="en-US" sz="3200" dirty="0" smtClean="0"/>
              <a:t> </a:t>
            </a:r>
          </a:p>
          <a:p>
            <a:r>
              <a:rPr lang="zh-TW" altLang="en-US" dirty="0" smtClean="0"/>
              <a:t>　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90600" y="5867400"/>
            <a:ext cx="23791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dirty="0" smtClean="0"/>
              <a:t>信靠耶穌真是甜美 </a:t>
            </a:r>
            <a:r>
              <a:rPr lang="en-US" altLang="zh-TW" dirty="0" smtClean="0"/>
              <a:t>4/4</a:t>
            </a:r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6</TotalTime>
  <Words>40</Words>
  <Application>Microsoft Office PowerPoint</Application>
  <PresentationFormat>On-screen Show (4:3)</PresentationFormat>
  <Paragraphs>31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Metro</vt:lpstr>
      <vt:lpstr>Slide 1</vt:lpstr>
      <vt:lpstr>Slide 2</vt:lpstr>
      <vt:lpstr>Slide 3</vt:lpstr>
      <vt:lpstr>Slide 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Jong S. Huang</dc:creator>
  <cp:lastModifiedBy>Jong S. Huang</cp:lastModifiedBy>
  <cp:revision>1</cp:revision>
  <dcterms:created xsi:type="dcterms:W3CDTF">2010-02-27T19:27:29Z</dcterms:created>
  <dcterms:modified xsi:type="dcterms:W3CDTF">2010-02-27T19:33:57Z</dcterms:modified>
</cp:coreProperties>
</file>